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140174/48b9101fff215f3aeb122d86593a129a34d96d3c/" TargetMode="External"/><Relationship Id="rId2" Type="http://schemas.openxmlformats.org/officeDocument/2006/relationships/hyperlink" Target="https://docs.cntd.ru/document/902308641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700808"/>
            <a:ext cx="70567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Памятка </a:t>
            </a:r>
          </a:p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родителей: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«Что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нельзя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приносить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endParaRPr lang="ru-RU" sz="4000" b="1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детский сад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/>
          <a:lstStyle/>
          <a:p>
            <a:r>
              <a:rPr lang="ru-RU" sz="4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Документы</a:t>
            </a:r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которыми следует руководствоваться</a:t>
            </a:r>
            <a:r>
              <a:rPr lang="ru-RU" dirty="0" smtClean="0">
                <a:solidFill>
                  <a:srgbClr val="00B0F0"/>
                </a:solidFill>
              </a:rPr>
              <a:t>: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5" name="Облако 4"/>
          <p:cNvSpPr/>
          <p:nvPr/>
        </p:nvSpPr>
        <p:spPr>
          <a:xfrm>
            <a:off x="4067944" y="3140968"/>
            <a:ext cx="4824536" cy="1656184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ТР ТС 007/2011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требования к продукции для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детей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/>
          </a:p>
        </p:txBody>
      </p:sp>
      <p:sp>
        <p:nvSpPr>
          <p:cNvPr id="6" name="Облако 5"/>
          <p:cNvSpPr/>
          <p:nvPr/>
        </p:nvSpPr>
        <p:spPr>
          <a:xfrm>
            <a:off x="395536" y="4725144"/>
            <a:ext cx="5184576" cy="1944216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"/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1600" y="5013176"/>
            <a:ext cx="453650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ru-RU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Статья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41 ФЗ «Об образовании в РФ»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гласит</a:t>
            </a:r>
          </a:p>
          <a:p>
            <a:pPr marL="457200" indent="-4572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 том, что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работники садов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должны</a:t>
            </a:r>
          </a:p>
          <a:p>
            <a:pPr marL="457200" indent="-4572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заниматься профилактикой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заболеваний</a:t>
            </a:r>
          </a:p>
          <a:p>
            <a:pPr marL="457200" indent="-4572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оздоровлением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воспитанников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блако 8"/>
          <p:cNvSpPr/>
          <p:nvPr/>
        </p:nvSpPr>
        <p:spPr>
          <a:xfrm>
            <a:off x="395536" y="1700808"/>
            <a:ext cx="5184576" cy="1872208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187624" y="1988840"/>
            <a:ext cx="432048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СанПиН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2.4.7/1.1.1286-03 п. 2.3.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Санитарно-эпидемиологические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гигиенические требования к игрушкам, играм, их частям и принадлежностям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51520" y="188640"/>
            <a:ext cx="849694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Нельзя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приносить в детский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сад!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1412776"/>
            <a:ext cx="7416824" cy="5256584"/>
          </a:xfrm>
        </p:spPr>
        <p:txBody>
          <a:bodyPr>
            <a:noAutofit/>
          </a:bodyPr>
          <a:lstStyle/>
          <a:p>
            <a:pPr marL="180340" marR="180340" indent="450215" algn="l">
              <a:lnSpc>
                <a:spcPct val="150000"/>
              </a:lnSpc>
              <a:spcAft>
                <a:spcPts val="0"/>
              </a:spcAft>
            </a:pPr>
            <a:r>
              <a:rPr lang="ru-RU" sz="1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   1</a:t>
            </a:r>
            <a:r>
              <a:rPr lang="ru-RU" sz="1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. Продукты питания </a:t>
            </a:r>
            <a: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(молочные, соки, торты и пирожные, экзотические фрукты, чипсы, конфеты, печенье, леденцы, ириски, драже и т.д.). Ребенок может подавиться во время игры. У кого – то из детей может быть аллергия и </a:t>
            </a:r>
            <a: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прочее.</a:t>
            </a:r>
            <a:r>
              <a:rPr lang="ru-RU" sz="1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     2. </a:t>
            </a:r>
            <a:r>
              <a:rPr lang="ru-RU" sz="1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Лекарственные препараты </a:t>
            </a:r>
            <a: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(таблетки, микстуры, мази, пустые флаконы от лекарственных препаратов и т.д.). Дети очень любопытные и любая яркая таблетка или флакончик их непременно  заинтересуют. В таком случае возможен риск </a:t>
            </a:r>
            <a: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отравления, ожога или </a:t>
            </a:r>
            <a: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аллергической </a:t>
            </a:r>
            <a: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реакции.</a:t>
            </a:r>
            <a:r>
              <a:rPr lang="ru-RU" sz="1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     3</a:t>
            </a:r>
            <a:r>
              <a:rPr lang="ru-RU" sz="1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. Ценные </a:t>
            </a:r>
            <a:r>
              <a:rPr lang="ru-RU" sz="1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вещи </a:t>
            </a:r>
            <a: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(ювелирные </a:t>
            </a:r>
            <a: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украшения, сотовые телефоны, планшеты и т.п</a:t>
            </a:r>
            <a: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.) </a:t>
            </a:r>
            <a: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Работники дошкольного учреждения не несут за </a:t>
            </a:r>
            <a: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них ответственности</a:t>
            </a:r>
            <a: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r>
              <a:rPr lang="ru-RU" sz="1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115616" y="197349"/>
            <a:ext cx="6984776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80340" marR="90170"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Calibri"/>
                <a:cs typeface="Times New Roman"/>
              </a:rPr>
              <a:t>4. Мелкие предметы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(пуговицы, кнопки, булавки, иголки, монеты, магнитики и магнитные конструкторы в виде шариков). Ребенок во время игры может уколоться, проглотить или нанести вред другому ребенку.</a:t>
            </a:r>
            <a:endParaRPr lang="ru-RU" sz="1400" dirty="0" smtClean="0">
              <a:ea typeface="Calibri"/>
              <a:cs typeface="Times New Roman"/>
            </a:endParaRPr>
          </a:p>
          <a:p>
            <a:pPr marL="180340" marR="90170"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Calibri"/>
                <a:cs typeface="Times New Roman"/>
              </a:rPr>
              <a:t>5. Лазерные игрушки.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 Направленный лазерный луч в глаз человека, особенно ребенка, может нанести вред  зрению.</a:t>
            </a:r>
            <a:endParaRPr lang="ru-RU" sz="1400" dirty="0" smtClean="0">
              <a:ea typeface="Calibri"/>
              <a:cs typeface="Times New Roman"/>
            </a:endParaRPr>
          </a:p>
          <a:p>
            <a:pPr marL="180340" marR="90170"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Calibri"/>
                <a:cs typeface="Times New Roman"/>
              </a:rPr>
              <a:t>6. Шнурки, жгуты, веревки и т. п.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 Ребенок может, играя обмотаться этими предметами. Очень велик риск удушения..</a:t>
            </a:r>
            <a:endParaRPr lang="ru-RU" sz="1400" dirty="0" smtClean="0">
              <a:ea typeface="Calibri"/>
              <a:cs typeface="Times New Roman"/>
            </a:endParaRPr>
          </a:p>
          <a:p>
            <a:pPr marL="180340" marR="180340"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Calibri"/>
                <a:cs typeface="Times New Roman"/>
              </a:rPr>
              <a:t>7. Пистолеты, ружья, дротики, кинжалы, лук со стрелами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способны провоцировать детей к агрессивным играм.</a:t>
            </a:r>
            <a:endParaRPr lang="ru-RU" sz="1400" dirty="0" smtClean="0">
              <a:ea typeface="Calibri"/>
              <a:cs typeface="Times New Roman"/>
            </a:endParaRPr>
          </a:p>
          <a:p>
            <a:pPr marL="180340" marR="180340"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Calibri"/>
                <a:cs typeface="Times New Roman"/>
              </a:rPr>
              <a:t>8.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Работающий сотовый телефон или планшет.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Ребенок может случайно вызвать экстренные службы или позвонить за границу. Будет снимать других детей, что может вызвать непонимание со стороны родителей. </a:t>
            </a:r>
            <a:endParaRPr lang="ru-RU" sz="1400" dirty="0" smtClean="0">
              <a:ea typeface="Calibri"/>
              <a:cs typeface="Times New Roman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55576" y="1434340"/>
            <a:ext cx="777686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ПОМНИТЕ!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ТОЛЬКО ВОСПИТАТЕЛЬ 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НЕСЕТ ПОЛНУЮ ОТВЕТСТВЕННОСТЬ ЗА ЖИЗНЬ И ЗДОРОВЬЕ ДЕТЕЙ, НО И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РОДИТЕЛИ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261</Words>
  <Application>Microsoft Office PowerPoint</Application>
  <PresentationFormat>Экран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Документы которыми следует руководствоваться:</vt:lpstr>
      <vt:lpstr>    1. Продукты питания (молочные, соки, торты и пирожные, экзотические фрукты, чипсы, конфеты, печенье, леденцы, ириски, драже и т.д.). Ребенок может подавиться во время игры. У кого – то из детей может быть аллергия и прочее.              2. Лекарственные препараты (таблетки, микстуры, мази, пустые флаконы от лекарственных препаратов и т.д.). Дети очень любопытные и любая яркая таблетка или флакончик их непременно  заинтересуют. В таком случае возможен риск отравления, ожога или аллергической реакции.              3. Ценные вещи (ювелирные украшения, сотовые телефоны, планшеты и т.п.) Работники дошкольного учреждения не несут за них ответственности. 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katrina</cp:lastModifiedBy>
  <cp:revision>8</cp:revision>
  <dcterms:created xsi:type="dcterms:W3CDTF">2023-11-11T08:02:37Z</dcterms:created>
  <dcterms:modified xsi:type="dcterms:W3CDTF">2023-11-13T12:12:46Z</dcterms:modified>
</cp:coreProperties>
</file>